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305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100000"/>
            <a:ext cx="8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1D177"/>
                </a:solidFill>
                <a:latin typeface="Inter"/>
              </a:rPr>
              <a:t>MARGITAL ·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500000"/>
            <a:ext cx="11000000" cy="20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8800" b="1">
                <a:solidFill>
                  <a:srgbClr val="F5F5F5"/>
                </a:solidFill>
                <a:latin typeface="Inter"/>
              </a:rPr>
              <a:t>TÍTULO DE LA
PRESENTACIÓN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00000"/>
            <a:ext cx="110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3D3D3D"/>
                </a:solidFill>
                <a:latin typeface="Inter"/>
              </a:rPr>
              <a:t>Subtítulo · Cliente · Contexto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57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58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DATO MATA RELATO  ·  #SinHumo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000"/>
            <a:ext cx="11000000" cy="3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737373"/>
                </a:solidFill>
                <a:latin typeface="Inter"/>
              </a:rPr>
              <a:t>MARGITAL · Marketing digital sin humo · margital.com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00000"/>
            <a:ext cx="110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0" b="1">
                <a:solidFill>
                  <a:srgbClr val="141414"/>
                </a:solidFill>
                <a:latin typeface="Inter"/>
              </a:rPr>
              <a:t>01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7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4900000"/>
            <a:ext cx="110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6400" b="1">
                <a:solidFill>
                  <a:srgbClr val="F5F5F5"/>
                </a:solidFill>
                <a:latin typeface="Inter"/>
              </a:rPr>
              <a:t>Nombre de la sección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8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37373"/>
                </a:solidFill>
                <a:latin typeface="Inter"/>
              </a:rPr>
              <a:t>DESCRIPCIÓN BREVE · CONTEXTO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01 · SECCIÓN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100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5F5F5"/>
                </a:solidFill>
                <a:latin typeface="Inter"/>
              </a:rPr>
              <a:t>Título de la diapositiva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0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400000"/>
            <a:ext cx="2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21D177"/>
                </a:solidFill>
                <a:latin typeface="Inter"/>
              </a:rPr>
              <a:t>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000" y="2400000"/>
            <a:ext cx="10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Punto clave número uno · descripción concisa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100000"/>
            <a:ext cx="2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21D177"/>
                </a:solidFill>
                <a:latin typeface="Inter"/>
              </a:rPr>
              <a:t>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00" y="3100000"/>
            <a:ext cx="10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Punto clave número dos · descripción concisa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800000"/>
            <a:ext cx="2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21D177"/>
                </a:solidFill>
                <a:latin typeface="Inter"/>
              </a:rPr>
              <a:t>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3800000"/>
            <a:ext cx="10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Punto clave número tres · descripción concisa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500000"/>
            <a:ext cx="2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21D177"/>
                </a:solidFill>
                <a:latin typeface="Inter"/>
              </a:rPr>
              <a:t>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000" y="4500000"/>
            <a:ext cx="10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Punto clave número cuatro · descripción concisa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000"/>
            <a:ext cx="11000000" cy="3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737373"/>
                </a:solidFill>
                <a:latin typeface="Inter"/>
              </a:rPr>
              <a:t>MARGITAL ·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RESULTADOS · KPIs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100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5F5F5"/>
                </a:solidFill>
                <a:latin typeface="Inter"/>
              </a:rPr>
              <a:t>Datos que importan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400000"/>
            <a:ext cx="3500000" cy="28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2400000"/>
            <a:ext cx="350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7200" y="2780000"/>
            <a:ext cx="35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7200" b="1">
                <a:solidFill>
                  <a:srgbClr val="21D177"/>
                </a:solidFill>
                <a:latin typeface="Inter"/>
              </a:rPr>
              <a:t>+247%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7200" y="39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F5F5F5"/>
                </a:solidFill>
                <a:latin typeface="Inter"/>
              </a:rPr>
              <a:t>Aumento del CTR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7200" y="44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3D3D3D"/>
                </a:solidFill>
                <a:latin typeface="Inter"/>
              </a:rPr>
              <a:t>Campaña Q3 2026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37200" y="2400000"/>
            <a:ext cx="3500000" cy="28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137200" y="2400000"/>
            <a:ext cx="350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17200" y="2780000"/>
            <a:ext cx="35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7200" b="1">
                <a:solidFill>
                  <a:srgbClr val="21D177"/>
                </a:solidFill>
                <a:latin typeface="Inter"/>
              </a:rPr>
              <a:t>3.4x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7200" y="39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F5F5F5"/>
                </a:solidFill>
                <a:latin typeface="Inter"/>
              </a:rPr>
              <a:t>Mejora del ROAS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17200" y="44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3D3D3D"/>
                </a:solidFill>
                <a:latin typeface="Inter"/>
              </a:rPr>
              <a:t>Vs benchmark sector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17200" y="2400000"/>
            <a:ext cx="3500000" cy="28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817200" y="2400000"/>
            <a:ext cx="350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7200" y="2780000"/>
            <a:ext cx="35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7200" b="1">
                <a:solidFill>
                  <a:srgbClr val="21D177"/>
                </a:solidFill>
                <a:latin typeface="Inter"/>
              </a:rPr>
              <a:t>-58%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97200" y="39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F5F5F5"/>
                </a:solidFill>
                <a:latin typeface="Inter"/>
              </a:rPr>
              <a:t>Coste por lead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97200" y="4400000"/>
            <a:ext cx="3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3D3D3D"/>
                </a:solidFill>
                <a:latin typeface="Inter"/>
              </a:rPr>
              <a:t>Mismo tráfico, mejor oferta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400000"/>
            <a:ext cx="110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800" b="1">
                <a:solidFill>
                  <a:srgbClr val="F5F5F5"/>
                </a:solidFill>
                <a:latin typeface="Inter"/>
              </a:rPr>
              <a:t>“Si no convierte,
no vale.”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53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545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1D177"/>
                </a:solidFill>
                <a:latin typeface="Inter"/>
              </a:rPr>
              <a:t>MANUEL REVERT  ·  FOUNDER MARGITAL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00000"/>
            <a:ext cx="110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2000" b="1">
                <a:solidFill>
                  <a:srgbClr val="F5F5F5"/>
                </a:solidFill>
                <a:latin typeface="Inter"/>
              </a:rPr>
              <a:t>Hablemos.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4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4600000"/>
            <a:ext cx="110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manuel@margital.com  ·  margital.com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2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1D177"/>
                </a:solidFill>
                <a:latin typeface="Inter"/>
              </a:rPr>
              <a:t>Marketing digital sin humo · #DatoMataRelato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000"/>
            <a:ext cx="11000000" cy="3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37373"/>
                </a:solidFill>
                <a:latin typeface="Inter"/>
              </a:rPr>
              <a:t>MARGITAL ·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